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12c9b62350df4ed0" /><Relationship Type="http://schemas.openxmlformats.org/package/2006/relationships/metadata/core-properties" Target="/docProps/core.xml" Id="R6958513791cc4afb" /><Relationship Type="http://schemas.openxmlformats.org/officeDocument/2006/relationships/extended-properties" Target="/docProps/app.xml" Id="R7fab3c28bf774e03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lnSpc>
        <a:spcPct val="130000"/>
      </a:lnSpc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lnSpc>
        <a:spcPct val="130000"/>
      </a:lnSpc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lnSpc>
        <a:spcPct val="130000"/>
      </a:lnSpc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lnSpc>
        <a:spcPct val="130000"/>
      </a:lnSpc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lnSpc>
        <a:spcPct val="130000"/>
      </a:lnSpc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lnSpc>
        <a:spcPct val="130000"/>
      </a:lnSpc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lnSpc>
        <a:spcPct val="130000"/>
      </a:lnSpc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lnSpc>
        <a:spcPct val="130000"/>
      </a:lnSpc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lnSpc>
        <a:spcPct val="130000"/>
      </a:lnSpc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4"/>
  </p:normalViewPr>
  <p:slideViewPr>
    <p:cSldViewPr snapToGrid="0" snapToObjects="1">
      <p:cViewPr varScale="1">
        <p:scale>
          <a:sx n="111" d="100"/>
          <a:sy n="111" d="100"/>
        </p:scale>
        <p:origin x="6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Id3" /><Relationship Type="http://schemas.openxmlformats.org/officeDocument/2006/relationships/tableStyles" Target="/ppt/tableStyles.xml" Id="rId4" /><Relationship Type="http://schemas.openxmlformats.org/officeDocument/2006/relationships/presProps" Target="/ppt/presProps.xml" Id="rId5" /><Relationship Type="http://schemas.openxmlformats.org/officeDocument/2006/relationships/viewProps" Target="/ppt/viewProps.xml" Id="rId6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0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8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9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slideLayout1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44487A-081D-2E44-83F9-7AAB199773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lvl="0" algn="ctr">
              <a:defRPr sz="6000"/>
            </a:lvl1pPr>
          </a:lstStyle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9BEA87E-3DF1-B047-AFA1-E3BA81ED84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lvl="0" indent="0" algn="ctr">
              <a:buNone/>
              <a:defRPr sz="2400"/>
            </a:lvl1pPr>
            <a:lvl2pPr marL="457200" lvl="1" indent="0" algn="ctr">
              <a:buNone/>
              <a:defRPr sz="20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600"/>
            </a:lvl4pPr>
            <a:lvl5pPr marL="1828800" lvl="4" indent="0" algn="ctr">
              <a:buNone/>
              <a:defRPr sz="1600"/>
            </a:lvl5pPr>
            <a:lvl6pPr marL="2286000" lvl="5" indent="0" algn="ctr">
              <a:buNone/>
              <a:defRPr sz="1600"/>
            </a:lvl6pPr>
            <a:lvl7pPr marL="2743200" lvl="6" indent="0" algn="ctr">
              <a:buNone/>
              <a:defRPr sz="1600"/>
            </a:lvl7pPr>
            <a:lvl8pPr marL="3200400" lvl="7" indent="0" algn="ctr">
              <a:buNone/>
              <a:defRPr sz="1600"/>
            </a:lvl8pPr>
            <a:lvl9pPr marL="3657600" lvl="8" indent="0" algn="ctr">
              <a:buNone/>
              <a:defRPr sz="1600"/>
            </a:lvl9pPr>
          </a:lstStyle>
          <a:p>
            <a:r>
              <a:rPr lang="zh-CN" altLang="zh-CN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F5857-93A3-FA4C-BB3D-0250DA36BF9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EBA1E311-D483-4E8F-A88D-8A787EB73D70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39C47E-09F4-B443-ADF9-871699217020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0100F1-E0ED-E440-A677-C4FC734F553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AC324B0E-A4CC-48AF-8AFE-8C6174F07727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65666082"/>
      </p:ext>
    </p:extLst>
  </p:cSld>
  <p:clrMapOvr>
    <a:masterClrMapping/>
  </p:clrMapOvr>
</p:sldLayout>
</file>

<file path=ppt/slideLayouts/slideLayout10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048650-CFBD-AF46-91D1-C4A0920F0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EA9AE36-6965-0747-B8C4-B0ACDBB563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vert="eaVert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F7C3A24-932E-614D-8003-63C2243DE41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322011D-A144-4BFE-9AF2-28C849B47314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BFF162-5D60-B64A-A720-F08D3BA9D38B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79EB36-EA6E-2745-9D37-96E43E11D0D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FECA6B1-F2C3-410A-A0EB-BC651BB51CE6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77294816"/>
      </p:ext>
    </p:extLst>
  </p:cSld>
  <p:clrMapOvr>
    <a:masterClrMapping/>
  </p:clrMapOvr>
</p:sldLayout>
</file>

<file path=ppt/slideLayouts/slideLayout11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C99D4C0-C66E-E144-A639-EFF9DD4C7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889A39F-9BF5-1D4D-88B5-FEBF281D4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F5E92B-164A-5F46-B95A-5AC5EFFD6A1B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F220A0AA-1382-4D71-B18A-206AACC55516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FC08E4-2DD1-9D4D-BA8E-AEA6E7271E2D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AD9A81-EF7B-E543-BC77-96982945FF9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3823311-545A-4F88-B701-E671085F8DD4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14934789"/>
      </p:ext>
    </p:extLst>
  </p:cSld>
  <p:clrMapOvr>
    <a:masterClrMapping/>
  </p:clrMapOvr>
</p:sldLayout>
</file>

<file path=ppt/slideLayouts/slideLayout2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AC679B-6C9D-1A4F-91D3-E00774F4C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5B4190-F12C-3841-A9E2-53B5620E45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7094C1-7AB0-8D41-990D-52097AD241C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D24D243-0259-43E9-9276-46AE8A0B8E29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F30CEB-C816-654D-B93D-EDD98F14077A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F336DA2-E044-CD49-B80E-682AA496AE2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1F365A69-4B57-468A-A120-D8F2C1034719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61174248"/>
      </p:ext>
    </p:extLst>
  </p:cSld>
  <p:clrMapOvr>
    <a:masterClrMapping/>
  </p:clrMapOvr>
</p:sldLayout>
</file>

<file path=ppt/slideLayouts/slideLayout3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557E95-7D27-1C49-A3F5-199C58E90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lvl="0">
              <a:defRPr sz="6000"/>
            </a:lvl1pPr>
          </a:lstStyle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1389FA1-91CE-7849-AF92-4346216016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lv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lvl="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zh-CN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E3D7A6-EF95-2745-B76F-0FD2674B4606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E73C7EB-01EA-40B9-B8F5-A396B7CF63D2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588057-1B6A-EA43-B3F9-19A8EABA713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6125E2-6D24-2F45-A83C-9EE6D6FFC3A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1451935-1BCC-40A5-A0E9-A5118A461E20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15195652"/>
      </p:ext>
    </p:extLst>
  </p:cSld>
  <p:clrMapOvr>
    <a:masterClrMapping/>
  </p:clrMapOvr>
</p:sldLayout>
</file>

<file path=ppt/slideLayouts/slideLayout4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AA3425-579E-C840-853E-14DF98B93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A7C4D4-D1BA-C94D-9B41-841BD16C7A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6B57206-25E1-A449-BBAE-4C8B47B38BB5}"/>
              </a:ext>
            </a:extLst>
          </p:cNvPr>
          <p:cNvSpPr>
            <a:spLocks noGrp="1"/>
          </p:cNvSpPr>
          <p:nvPr>
            <p:ph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870AC82-E6A3-0D41-902E-F88C0E3F1C0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D2D2EDC-9217-474E-AB7C-CBB0165F2E0E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7668323-02C9-014E-AA3A-1276E9661773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15EA1DC-6E30-9E47-A0C0-40B7734083E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99EE15C3-780C-4633-B095-E767949121E9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33315551"/>
      </p:ext>
    </p:extLst>
  </p:cSld>
  <p:clrMapOvr>
    <a:masterClrMapping/>
  </p:clrMapOvr>
</p:sldLayout>
</file>

<file path=ppt/slideLayouts/slideLayout5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13C2D9-70CF-AE47-973D-07ADF7FD5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8DB7B89-F14C-7A49-B8B3-8C454283F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 altLang="zh-CN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AC7E28-0C90-754F-BEFF-7D70DA9E3FAB}"/>
              </a:ext>
            </a:extLst>
          </p:cNvPr>
          <p:cNvSpPr>
            <a:spLocks noGrp="1"/>
          </p:cNvSpPr>
          <p:nvPr>
            <p:ph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D2F5466-FDDD-D94A-8586-9EA47BF9F3C9}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 altLang="zh-CN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9E50A45-8E76-B148-A3C8-38B2A83A5E42}"/>
              </a:ext>
            </a:extLst>
          </p:cNvPr>
          <p:cNvSpPr>
            <a:spLocks noGrp="1"/>
          </p:cNvSpPr>
          <p:nvPr>
            <p:ph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2559B8B-7CFA-914E-97A6-F6F2B52122EE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545F113-A3B7-4498-BF9F-7D0E351D7E93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26085F1-4769-3C4C-9616-DD268FC11920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A3F1514-1019-E74C-94BD-322CF185208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45704E13-C791-4EFA-9E11-63854F36CCC7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17388483"/>
      </p:ext>
    </p:extLst>
  </p:cSld>
  <p:clrMapOvr>
    <a:masterClrMapping/>
  </p:clrMapOvr>
</p:sldLayout>
</file>

<file path=ppt/slideLayouts/slideLayout6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08D611-DA8F-CB46-9468-B99CEDE11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3FD1E67-8DA0-244B-ADA5-CF2584F03EEB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3FA1F6EF-D7B3-4044-9128-C76ED4F9F958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82E9CC0-740A-154A-8391-EFE97104BE1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F3A0B70-5486-0A46-97CB-A673E1A42FC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2CC6CAB-4395-4E49-8509-D219E1EB92D1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72407705"/>
      </p:ext>
    </p:extLst>
  </p:cSld>
  <p:clrMapOvr>
    <a:masterClrMapping/>
  </p:clrMapOvr>
</p:sldLayout>
</file>

<file path=ppt/slideLayouts/slideLayout7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5115269-0520-AE46-AAB6-4BD45C4FCEB5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C1439C3-E6D3-4417-BE60-E6B18385FEFD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9CDE99-CC14-2043-965E-BF190BAACB6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FF54362-FD32-EB4E-8237-5C130D6DEA6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64BE4B99-5659-4921-BC58-C543B554C6CD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06553922"/>
      </p:ext>
    </p:extLst>
  </p:cSld>
  <p:clrMapOvr>
    <a:masterClrMapping/>
  </p:clrMapOvr>
</p:sldLayout>
</file>

<file path=ppt/slideLayouts/slideLayout8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2B06BB-050B-5844-9E7A-4D218983F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DCCFDF-F05A-3942-9ED3-EDEE30D01D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5363FA1-71A8-934E-88A2-98C401B3BCFD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 alt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DC4C7F2-1223-684C-9465-DA0BD9B3C865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BA64F24-F302-4EBB-86F8-6DCA3C72BFD2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4988212-DC80-704A-B549-9455F8BDDA3D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761C346-8CD6-534A-945A-98A46B48546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C994673F-EA78-4895-B23D-038C12815F08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1294950"/>
      </p:ext>
    </p:extLst>
  </p:cSld>
  <p:clrMapOvr>
    <a:masterClrMapping/>
  </p:clrMapOvr>
</p:sldLayout>
</file>

<file path=ppt/slideLayouts/slideLayout9.xml><?xml version="1.0" encoding="utf-8"?>
<p:sldLayout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D036A8-8961-964B-BA0F-1536417E8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8A46E43-E6BC-FE48-A178-496D3BEF26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lvl="0" indent="0">
              <a:buNone/>
              <a:defRPr sz="32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endParaRPr lang="zh-CN" altLang="zh-CN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36C771C-5A76-FD42-AD50-338B2DFC4CBB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 alt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218927A-34C1-8447-BFD2-41E82FAE7C6B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E6743119-3221-4982-A86E-A736E25FA313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3453D19-631C-5448-974D-FE77B7D42EF3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EBBBB8E-BBC0-E34C-BC1C-F1E4E312FBB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2510CFA9-2FCE-4356-A39E-17EE769AB30D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09994174"/>
      </p:ext>
    </p:extLst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Relationship Type="http://schemas.openxmlformats.org/officeDocument/2006/relationships/slideLayout" Target="/ppt/slideLayouts/slideLayout6.xml" Id="rId6" /><Relationship Type="http://schemas.openxmlformats.org/officeDocument/2006/relationships/slideLayout" Target="/ppt/slideLayouts/slideLayout7.xml" Id="rId7" /><Relationship Type="http://schemas.openxmlformats.org/officeDocument/2006/relationships/slideLayout" Target="/ppt/slideLayouts/slideLayout8.xml" Id="rId8" /><Relationship Type="http://schemas.openxmlformats.org/officeDocument/2006/relationships/slideLayout" Target="/ppt/slideLayouts/slideLayout9.xml" Id="rId9" /><Relationship Type="http://schemas.openxmlformats.org/officeDocument/2006/relationships/slideLayout" Target="/ppt/slideLayouts/slideLayout10.xml" Id="rId10" /><Relationship Type="http://schemas.openxmlformats.org/officeDocument/2006/relationships/slideLayout" Target="/ppt/slideLayouts/slideLayout11.xml" Id="rId11" /><Relationship Type="http://schemas.openxmlformats.org/officeDocument/2006/relationships/theme" Target="/ppt/theme/theme1.xml" Id="rId12" /></Relationships>
</file>

<file path=ppt/slideMasters/slideMaster1.xml><?xml version="1.0" encoding="utf-8"?>
<p:sldMaster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82FE83B-5215-6D4C-8B3A-C6713C845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FFEA994-759E-EE4A-92A4-9609BDE2D3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888A8D9-1050-2F46-ABBF-2D3000A4FFC8}"/>
              </a:ext>
            </a:extLst>
          </p:cNvPr>
          <p:cNvSpPr>
            <a:spLocks noGrp="1"/>
          </p:cNvSpPr>
          <p:nvPr>
            <p:ph type="dt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36928-6CAF-47B3-B880-F38C427BA694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47537B-5185-BD49-952F-0A3EADC5038E}"/>
              </a:ext>
            </a:extLst>
          </p:cNvPr>
          <p:cNvSpPr>
            <a:spLocks noGrp="1"/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A444CE1-BE18-CE4C-9363-7F874182ECB7}"/>
              </a:ext>
            </a:extLst>
          </p:cNvPr>
          <p:cNvSpPr>
            <a:spLocks noGrp="1"/>
          </p:cNvSpPr>
          <p:nvPr>
            <p:ph type="sldNum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C7D16-2815-4190-B45D-1133AB50CD82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21173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lvl="0" algn="l" defTabSz="914400">
        <a:lnSpc>
          <a:spcPct val="13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/>
          <a:ea typeface="微软雅黑"/>
        </a:defRPr>
      </a:lvl1pPr>
    </p:titleStyle>
    <p:bodyStyle>
      <a:lvl1pPr marL="228600" lvl="0" indent="-228600" algn="l" defTabSz="914400">
        <a:lnSpc>
          <a:spcPct val="13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微软雅黑"/>
          <a:ea typeface="微软雅黑"/>
        </a:defRPr>
      </a:lvl1pPr>
      <a:lvl2pPr marL="685800" lvl="1" indent="-228600" algn="l" defTabSz="914400">
        <a:lnSpc>
          <a:spcPct val="13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微软雅黑"/>
          <a:ea typeface="微软雅黑"/>
        </a:defRPr>
      </a:lvl2pPr>
      <a:lvl3pPr marL="1143000" lvl="2" indent="-228600" algn="l" defTabSz="914400">
        <a:lnSpc>
          <a:spcPct val="13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微软雅黑"/>
          <a:ea typeface="微软雅黑"/>
        </a:defRPr>
      </a:lvl3pPr>
      <a:lvl4pPr marL="1600200" lvl="3" indent="-228600" algn="l" defTabSz="914400">
        <a:lnSpc>
          <a:spcPct val="13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微软雅黑"/>
          <a:ea typeface="微软雅黑"/>
        </a:defRPr>
      </a:lvl4pPr>
      <a:lvl5pPr marL="2057400" lvl="4" indent="-228600" algn="l" defTabSz="914400">
        <a:lnSpc>
          <a:spcPct val="13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微软雅黑"/>
          <a:ea typeface="微软雅黑"/>
        </a:defRPr>
      </a:lvl5pPr>
      <a:lvl6pPr marL="2514600" lvl="5" indent="-228600" algn="l" defTabSz="914400">
        <a:lnSpc>
          <a:spcPct val="13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微软雅黑"/>
          <a:ea typeface="微软雅黑"/>
        </a:defRPr>
      </a:lvl6pPr>
      <a:lvl7pPr marL="2971800" lvl="6" indent="-228600" algn="l" defTabSz="914400">
        <a:lnSpc>
          <a:spcPct val="13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微软雅黑"/>
          <a:ea typeface="微软雅黑"/>
        </a:defRPr>
      </a:lvl7pPr>
      <a:lvl8pPr marL="3429000" lvl="7" indent="-228600" algn="l" defTabSz="914400">
        <a:lnSpc>
          <a:spcPct val="13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微软雅黑"/>
          <a:ea typeface="微软雅黑"/>
        </a:defRPr>
      </a:lvl8pPr>
      <a:lvl9pPr marL="3886200" lvl="8" indent="-228600" algn="l" defTabSz="914400">
        <a:lnSpc>
          <a:spcPct val="13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微软雅黑"/>
          <a:ea typeface="微软雅黑"/>
        </a:defRPr>
      </a:lvl9pPr>
    </p:bodyStyle>
    <p:otherStyle>
      <a:lvl1pPr marL="0" lvl="0" algn="l" defTabSz="914400">
        <a:lnSpc>
          <a:spcPct val="130000"/>
        </a:lnSpc>
        <a:defRPr sz="1800" kern="1200">
          <a:solidFill>
            <a:schemeClr val="tx1"/>
          </a:solidFill>
          <a:latin typeface="微软雅黑"/>
          <a:ea typeface="微软雅黑"/>
        </a:defRPr>
      </a:lvl1pPr>
      <a:lvl2pPr marL="457200" lvl="1" algn="l" defTabSz="914400">
        <a:lnSpc>
          <a:spcPct val="130000"/>
        </a:lnSpc>
        <a:defRPr sz="1800" kern="1200">
          <a:solidFill>
            <a:schemeClr val="tx1"/>
          </a:solidFill>
          <a:latin typeface="微软雅黑"/>
          <a:ea typeface="微软雅黑"/>
        </a:defRPr>
      </a:lvl2pPr>
      <a:lvl3pPr marL="914400" lvl="2" algn="l" defTabSz="914400">
        <a:lnSpc>
          <a:spcPct val="130000"/>
        </a:lnSpc>
        <a:defRPr sz="1800" kern="1200">
          <a:solidFill>
            <a:schemeClr val="tx1"/>
          </a:solidFill>
          <a:latin typeface="微软雅黑"/>
          <a:ea typeface="微软雅黑"/>
        </a:defRPr>
      </a:lvl3pPr>
      <a:lvl4pPr marL="1371600" lvl="3" algn="l" defTabSz="914400">
        <a:lnSpc>
          <a:spcPct val="130000"/>
        </a:lnSpc>
        <a:defRPr sz="1800" kern="1200">
          <a:solidFill>
            <a:schemeClr val="tx1"/>
          </a:solidFill>
          <a:latin typeface="微软雅黑"/>
          <a:ea typeface="微软雅黑"/>
        </a:defRPr>
      </a:lvl4pPr>
      <a:lvl5pPr marL="1828800" lvl="4" algn="l" defTabSz="914400">
        <a:lnSpc>
          <a:spcPct val="130000"/>
        </a:lnSpc>
        <a:defRPr sz="1800" kern="1200">
          <a:solidFill>
            <a:schemeClr val="tx1"/>
          </a:solidFill>
          <a:latin typeface="微软雅黑"/>
          <a:ea typeface="微软雅黑"/>
        </a:defRPr>
      </a:lvl5pPr>
      <a:lvl6pPr marL="2286000" lvl="5" algn="l" defTabSz="914400">
        <a:lnSpc>
          <a:spcPct val="130000"/>
        </a:lnSpc>
        <a:defRPr sz="1800" kern="1200">
          <a:solidFill>
            <a:schemeClr val="tx1"/>
          </a:solidFill>
          <a:latin typeface="微软雅黑"/>
          <a:ea typeface="微软雅黑"/>
        </a:defRPr>
      </a:lvl6pPr>
      <a:lvl7pPr marL="2743200" lvl="6" algn="l" defTabSz="914400">
        <a:lnSpc>
          <a:spcPct val="130000"/>
        </a:lnSpc>
        <a:defRPr sz="1800" kern="1200">
          <a:solidFill>
            <a:schemeClr val="tx1"/>
          </a:solidFill>
          <a:latin typeface="微软雅黑"/>
          <a:ea typeface="微软雅黑"/>
        </a:defRPr>
      </a:lvl7pPr>
      <a:lvl8pPr marL="3200400" lvl="7" algn="l" defTabSz="914400">
        <a:lnSpc>
          <a:spcPct val="130000"/>
        </a:lnSpc>
        <a:defRPr sz="1800" kern="1200">
          <a:solidFill>
            <a:schemeClr val="tx1"/>
          </a:solidFill>
          <a:latin typeface="微软雅黑"/>
          <a:ea typeface="微软雅黑"/>
        </a:defRPr>
      </a:lvl8pPr>
      <a:lvl9pPr marL="3657600" lvl="8" algn="l" defTabSz="914400">
        <a:lnSpc>
          <a:spcPct val="130000"/>
        </a:lnSpc>
        <a:defRPr sz="1800" kern="1200">
          <a:solidFill>
            <a:schemeClr val="tx1"/>
          </a:solidFill>
          <a:latin typeface="微软雅黑"/>
          <a:ea typeface="微软雅黑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/Relationships>
</file>

<file path=ppt/slides/slide1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EA6572-A29F-8445-A830-714B240ACD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9DD4DBC-30C6-9643-968E-5545DB6645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16008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默认字体" panose="020F0302020204030204"/>
        <a:ea typeface=""/>
        <a:cs typeface=""/>
        <a:font script="Jpan" typeface="游ゴシック Light"/>
        <a:font script="Hang" typeface="맑은 고딕"/>
        <a:font script="Hans" typeface="默认字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默认字体" panose="020F0502020204030204"/>
        <a:ea typeface=""/>
        <a:cs typeface=""/>
        <a:font script="Jpan" typeface="游ゴシック"/>
        <a:font script="Hang" typeface="맑은 고딕"/>
        <a:font script="Hans" typeface="默认字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T137532</dc:creator>
  <cp:lastModifiedBy>T137532</cp:lastModifiedBy>
  <cp:revision>1</cp:revision>
  <dcterms:created xsi:type="dcterms:W3CDTF">2022-12-22T07:09:10Z</dcterms:created>
  <dcterms:modified xsi:type="dcterms:W3CDTF">2022-12-22T07:09:17Z</dcterms:modified>
</cp:coreProperties>
</file>